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1" r:id="rId2"/>
    <p:sldId id="257" r:id="rId3"/>
    <p:sldId id="264" r:id="rId4"/>
    <p:sldId id="268" r:id="rId5"/>
    <p:sldId id="261" r:id="rId6"/>
    <p:sldId id="262" r:id="rId7"/>
    <p:sldId id="265" r:id="rId8"/>
    <p:sldId id="260" r:id="rId9"/>
    <p:sldId id="266" r:id="rId10"/>
    <p:sldId id="269" r:id="rId11"/>
    <p:sldId id="259" r:id="rId12"/>
    <p:sldId id="267" r:id="rId13"/>
    <p:sldId id="263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9E760-91CA-4C39-9708-A4346885C86A}" type="datetimeFigureOut">
              <a:rPr lang="en-US" smtClean="0"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D998-EA02-4240-933B-D34269757C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7743-D81B-4619-8114-6038659DC91C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CEDE-F031-4E16-81B9-E6EAEF847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lu.com/watch/4102/saturday-night-live-dissing-your-d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Vocabulary Week #1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981200"/>
            <a:ext cx="5008563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Digression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105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Straying from the main point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219201"/>
            <a:ext cx="149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(noun)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09800"/>
            <a:ext cx="37338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/>
              <a:t>Empathy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1066800"/>
            <a:ext cx="193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Calibri" pitchFamily="34" charset="0"/>
              </a:rPr>
              <a:t>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5867400"/>
            <a:ext cx="653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Identification with the feelings of others</a:t>
            </a:r>
          </a:p>
        </p:txBody>
      </p:sp>
      <p:pic>
        <p:nvPicPr>
          <p:cNvPr id="8" name="Content Placeholder 7" descr="thumb_empathy_belly_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2362200"/>
            <a:ext cx="3051175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EMULATE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1752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P.O.S. VERB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715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FOLLOW AN EXAMPLE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34925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895600"/>
            <a:ext cx="3327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/>
              <a:t>Florid</a:t>
            </a:r>
          </a:p>
        </p:txBody>
      </p:sp>
      <p:pic>
        <p:nvPicPr>
          <p:cNvPr id="6" name="Content Placeholder 5" descr="red f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2209800"/>
            <a:ext cx="2447925" cy="3268663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14478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Adj.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58674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Red colored, flushed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33600" y="5867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To shorten, abridge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2057400"/>
            <a:ext cx="4008438" cy="3276600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27432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libri" pitchFamily="34" charset="0"/>
              </a:rPr>
              <a:t>Doctor = Dr.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1371600"/>
            <a:ext cx="213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(V)Verb</a:t>
            </a:r>
          </a:p>
        </p:txBody>
      </p:sp>
      <p:sp>
        <p:nvSpPr>
          <p:cNvPr id="1536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Abbreviate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ABSTINENCE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P.O.S. NOUNS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ACT OF REFRAINING FROM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667000"/>
            <a:ext cx="32385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14600"/>
            <a:ext cx="2616200" cy="2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Adulation</a:t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791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High praise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810000" cy="272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962400" cy="270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990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(n.)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/>
              <a:t>Benevolent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3048000" y="1447800"/>
            <a:ext cx="312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Adj.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57150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Friendly and helpful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10050" y="3186113"/>
          <a:ext cx="723900" cy="485775"/>
        </p:xfrm>
        <a:graphic>
          <a:graphicData uri="http://schemas.openxmlformats.org/presentationml/2006/ole">
            <p:oleObj spid="_x0000_s1026" name="Package" r:id="rId3" imgW="723960" imgH="485640" progId="Package">
              <p:embed/>
            </p:oleObj>
          </a:graphicData>
        </a:graphic>
      </p:graphicFrame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09688" y="2300288"/>
            <a:ext cx="6343650" cy="2714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i="1" smtClean="0"/>
              <a:t>Camaraderie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91000" y="152400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n.</a:t>
            </a:r>
            <a:endParaRPr lang="en-US" sz="48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5867400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Trust, sociability amongst friends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368550"/>
            <a:ext cx="3505200" cy="25082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Censure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P.O.S.  VERB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76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TO CRITICIZE HARSHLY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114800"/>
            <a:ext cx="3505200" cy="23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2032000" cy="1524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52800" y="205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http://www.hulu.com/watch/4102/saturday-night-live-dissing-your-dog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/>
              <a:t>Deleterious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2400" y="1600200"/>
            <a:ext cx="1411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adj.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57150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Harmful, destructive, detrimental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2590800"/>
            <a:ext cx="2743200" cy="213360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228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098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DEMAGOGUE</a:t>
            </a:r>
            <a:endParaRPr lang="en-US" sz="6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6482"/>
            <a:ext cx="2345562" cy="244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86262"/>
            <a:ext cx="2471738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541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Noun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0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Rabble-Rousing Leader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6764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Leader who appeals to popular desires or prejudices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2743200"/>
            <a:ext cx="7239000" cy="4846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828800"/>
            <a:ext cx="3111500" cy="248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104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Vocabulary Week #1</vt:lpstr>
      <vt:lpstr>Abbreviate</vt:lpstr>
      <vt:lpstr>ABSTINENCE</vt:lpstr>
      <vt:lpstr> Adulation </vt:lpstr>
      <vt:lpstr>Benevolent</vt:lpstr>
      <vt:lpstr>Camaraderie</vt:lpstr>
      <vt:lpstr>Censure</vt:lpstr>
      <vt:lpstr>Deleterious</vt:lpstr>
      <vt:lpstr>DEMAGOGUE</vt:lpstr>
      <vt:lpstr>Digression</vt:lpstr>
      <vt:lpstr>Empathy</vt:lpstr>
      <vt:lpstr>EMULATE</vt:lpstr>
      <vt:lpstr>Florid</vt:lpstr>
    </vt:vector>
  </TitlesOfParts>
  <Company>CUSD300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Abbreviate</dc:title>
  <dc:creator>User</dc:creator>
  <cp:lastModifiedBy>User</cp:lastModifiedBy>
  <cp:revision>8</cp:revision>
  <dcterms:created xsi:type="dcterms:W3CDTF">2011-08-15T20:12:37Z</dcterms:created>
  <dcterms:modified xsi:type="dcterms:W3CDTF">2011-08-15T21:34:31Z</dcterms:modified>
</cp:coreProperties>
</file>