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49DF-463E-F347-9F96-7D17C41DEB85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2AC6-BCE2-6341-B1CA-01E00FDA4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49DF-463E-F347-9F96-7D17C41DEB85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2AC6-BCE2-6341-B1CA-01E00FDA4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49DF-463E-F347-9F96-7D17C41DEB85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2AC6-BCE2-6341-B1CA-01E00FDA4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49DF-463E-F347-9F96-7D17C41DEB85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2AC6-BCE2-6341-B1CA-01E00FDA4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49DF-463E-F347-9F96-7D17C41DEB85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2AC6-BCE2-6341-B1CA-01E00FDA4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49DF-463E-F347-9F96-7D17C41DEB85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2AC6-BCE2-6341-B1CA-01E00FDA4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49DF-463E-F347-9F96-7D17C41DEB85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2AC6-BCE2-6341-B1CA-01E00FDA4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49DF-463E-F347-9F96-7D17C41DEB85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2AC6-BCE2-6341-B1CA-01E00FDA4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49DF-463E-F347-9F96-7D17C41DEB85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2AC6-BCE2-6341-B1CA-01E00FDA4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49DF-463E-F347-9F96-7D17C41DEB85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2AC6-BCE2-6341-B1CA-01E00FDA4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49DF-463E-F347-9F96-7D17C41DEB85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2AC6-BCE2-6341-B1CA-01E00FDA4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649DF-463E-F347-9F96-7D17C41DEB85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C2AC6-BCE2-6341-B1CA-01E00FDA4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video.google.com/videoplay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administrator\Desktop\percolator.mp4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STEMS LIST #7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200" dirty="0" smtClean="0"/>
              <a:t>DIA=</a:t>
            </a:r>
            <a:r>
              <a:rPr lang="en-US" sz="9200" dirty="0" smtClean="0">
                <a:solidFill>
                  <a:srgbClr val="FF0000"/>
                </a:solidFill>
              </a:rPr>
              <a:t>ACROSS</a:t>
            </a:r>
            <a:endParaRPr lang="en-US" sz="9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3365500" cy="241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791565"/>
            <a:ext cx="3124200" cy="260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4248383"/>
            <a:ext cx="3148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DIAGONAL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2525671"/>
            <a:ext cx="31242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0" dirty="0" smtClean="0"/>
              <a:t>DIALOGUE</a:t>
            </a:r>
            <a:endParaRPr lang="en-US" sz="5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200" dirty="0" smtClean="0"/>
              <a:t>ACR=</a:t>
            </a:r>
            <a:r>
              <a:rPr lang="en-US" sz="9200" dirty="0" smtClean="0">
                <a:solidFill>
                  <a:srgbClr val="FF0000"/>
                </a:solidFill>
              </a:rPr>
              <a:t>SHARP</a:t>
            </a:r>
            <a:endParaRPr lang="en-US" sz="9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</a:t>
            </a:r>
            <a:r>
              <a:rPr lang="en-US" dirty="0" smtClean="0">
                <a:hlinkClick r:id="rId2"/>
              </a:rPr>
              <a:t>http://video.google.com/videoplaydocid=-7854267796277099036#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200" dirty="0" smtClean="0"/>
              <a:t>ACRO=</a:t>
            </a:r>
            <a:r>
              <a:rPr lang="en-US" sz="9200" dirty="0" smtClean="0">
                <a:solidFill>
                  <a:srgbClr val="FF0000"/>
                </a:solidFill>
              </a:rPr>
              <a:t>HIGH</a:t>
            </a:r>
            <a:endParaRPr lang="en-US" sz="9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847720"/>
            <a:ext cx="4068269" cy="2707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517" y="1600200"/>
            <a:ext cx="3226283" cy="32262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199" y="4826483"/>
            <a:ext cx="406826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/>
              <a:t>ACROBAT</a:t>
            </a:r>
            <a:endParaRPr lang="en-US" sz="5000" dirty="0"/>
          </a:p>
        </p:txBody>
      </p:sp>
      <p:sp>
        <p:nvSpPr>
          <p:cNvPr id="7" name="TextBox 6"/>
          <p:cNvSpPr txBox="1"/>
          <p:nvPr/>
        </p:nvSpPr>
        <p:spPr>
          <a:xfrm>
            <a:off x="5460517" y="5022144"/>
            <a:ext cx="32554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/>
              <a:t>ACRONYM</a:t>
            </a:r>
            <a:endParaRPr lang="en-US" sz="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200" dirty="0" smtClean="0"/>
              <a:t>CULP=</a:t>
            </a:r>
            <a:r>
              <a:rPr lang="en-US" sz="9200" dirty="0" smtClean="0">
                <a:solidFill>
                  <a:srgbClr val="FF0000"/>
                </a:solidFill>
              </a:rPr>
              <a:t>BLAME</a:t>
            </a:r>
            <a:endParaRPr lang="en-US" sz="9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521" y="1538057"/>
            <a:ext cx="4686048" cy="47490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0546" y="3138840"/>
            <a:ext cx="545975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200" dirty="0" smtClean="0">
                <a:solidFill>
                  <a:srgbClr val="FFFF00"/>
                </a:solidFill>
              </a:rPr>
              <a:t>CULPRIT</a:t>
            </a:r>
            <a:endParaRPr lang="en-US" sz="9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200" dirty="0" smtClean="0"/>
              <a:t>DERM=</a:t>
            </a:r>
            <a:r>
              <a:rPr lang="en-US" sz="9200" dirty="0" smtClean="0">
                <a:solidFill>
                  <a:srgbClr val="FF0000"/>
                </a:solidFill>
              </a:rPr>
              <a:t>SKIN</a:t>
            </a:r>
            <a:endParaRPr lang="en-US" sz="9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0" y="1600200"/>
            <a:ext cx="3225800" cy="2514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61000" y="4114800"/>
            <a:ext cx="3225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 smtClean="0"/>
              <a:t>DERMOTOLOGIST</a:t>
            </a:r>
            <a:endParaRPr lang="en-US" sz="33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308516"/>
            <a:ext cx="3761704" cy="28176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2221037"/>
            <a:ext cx="37617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/>
              <a:t>PACHYDERM</a:t>
            </a:r>
            <a:endParaRPr lang="en-US" sz="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200" dirty="0" smtClean="0"/>
              <a:t>ZO=</a:t>
            </a:r>
            <a:r>
              <a:rPr lang="en-US" sz="9200" dirty="0" smtClean="0">
                <a:solidFill>
                  <a:srgbClr val="FF0000"/>
                </a:solidFill>
              </a:rPr>
              <a:t>ANIMAL</a:t>
            </a:r>
            <a:endParaRPr lang="en-US" sz="9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600200"/>
            <a:ext cx="3698943" cy="30277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432" y="1600200"/>
            <a:ext cx="3849368" cy="30277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199" y="5095140"/>
            <a:ext cx="36989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/>
              <a:t>MESOZOIC</a:t>
            </a:r>
            <a:endParaRPr lang="en-US" sz="5000" dirty="0"/>
          </a:p>
        </p:txBody>
      </p:sp>
      <p:sp>
        <p:nvSpPr>
          <p:cNvPr id="7" name="TextBox 6"/>
          <p:cNvSpPr txBox="1"/>
          <p:nvPr/>
        </p:nvSpPr>
        <p:spPr>
          <a:xfrm>
            <a:off x="4837432" y="5095140"/>
            <a:ext cx="38493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/>
              <a:t>PROTOZOA</a:t>
            </a:r>
            <a:endParaRPr lang="en-US" sz="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200" dirty="0" smtClean="0"/>
              <a:t>PER=</a:t>
            </a:r>
            <a:r>
              <a:rPr lang="en-US" sz="9200" dirty="0" smtClean="0">
                <a:solidFill>
                  <a:srgbClr val="FF0000"/>
                </a:solidFill>
              </a:rPr>
              <a:t>THROUGH</a:t>
            </a:r>
            <a:endParaRPr lang="en-US" sz="9200" dirty="0"/>
          </a:p>
        </p:txBody>
      </p:sp>
      <p:pic>
        <p:nvPicPr>
          <p:cNvPr id="6" name="percolator.mp4">
            <a:hlinkClick r:id="" action="ppaction://media"/>
          </p:cNvPr>
          <p:cNvPicPr>
            <a:picLocks noGrp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285880" y="4759357"/>
            <a:ext cx="2301046" cy="161073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600200"/>
            <a:ext cx="3175000" cy="256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800" y="1600200"/>
            <a:ext cx="2641600" cy="27503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350578"/>
            <a:ext cx="317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PERFORATION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841724" y="1903442"/>
            <a:ext cx="1051076" cy="452431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200" dirty="0" smtClean="0"/>
              <a:t>P</a:t>
            </a:r>
          </a:p>
          <a:p>
            <a:r>
              <a:rPr lang="en-US" sz="3200" dirty="0" smtClean="0"/>
              <a:t>E</a:t>
            </a:r>
          </a:p>
          <a:p>
            <a:r>
              <a:rPr lang="en-US" sz="3200" dirty="0" smtClean="0"/>
              <a:t>R</a:t>
            </a:r>
          </a:p>
          <a:p>
            <a:r>
              <a:rPr lang="en-US" sz="3200" dirty="0" smtClean="0"/>
              <a:t>C</a:t>
            </a:r>
          </a:p>
          <a:p>
            <a:r>
              <a:rPr lang="en-US" sz="3200" dirty="0" smtClean="0"/>
              <a:t>O</a:t>
            </a:r>
          </a:p>
          <a:p>
            <a:r>
              <a:rPr lang="en-US" sz="3200" dirty="0" smtClean="0"/>
              <a:t>L</a:t>
            </a:r>
          </a:p>
          <a:p>
            <a:r>
              <a:rPr lang="en-US" sz="3200" dirty="0" smtClean="0"/>
              <a:t>A</a:t>
            </a:r>
          </a:p>
          <a:p>
            <a:r>
              <a:rPr lang="en-US" sz="3200" dirty="0" smtClean="0"/>
              <a:t>T</a:t>
            </a:r>
          </a:p>
          <a:p>
            <a:r>
              <a:rPr lang="en-US" sz="3200" dirty="0" smtClean="0"/>
              <a:t>E(R)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200" dirty="0" smtClean="0"/>
              <a:t>PAC=</a:t>
            </a:r>
            <a:r>
              <a:rPr lang="en-US" sz="9200" dirty="0" smtClean="0">
                <a:solidFill>
                  <a:srgbClr val="FF0000"/>
                </a:solidFill>
              </a:rPr>
              <a:t>PEACE</a:t>
            </a:r>
            <a:endParaRPr lang="en-US" sz="9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92" y="1600200"/>
            <a:ext cx="2260600" cy="359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631" y="1600200"/>
            <a:ext cx="3289300" cy="246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81771" y="4332526"/>
            <a:ext cx="32501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/>
              <a:t>PACIFY</a:t>
            </a:r>
            <a:endParaRPr lang="en-US" sz="5000" dirty="0"/>
          </a:p>
        </p:txBody>
      </p:sp>
      <p:sp>
        <p:nvSpPr>
          <p:cNvPr id="7" name="TextBox 6"/>
          <p:cNvSpPr txBox="1"/>
          <p:nvPr/>
        </p:nvSpPr>
        <p:spPr>
          <a:xfrm>
            <a:off x="175179" y="5194300"/>
            <a:ext cx="38831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PAX ROMANA</a:t>
            </a:r>
            <a:endParaRPr lang="en-US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200" dirty="0" smtClean="0"/>
              <a:t>BREV=</a:t>
            </a:r>
            <a:r>
              <a:rPr lang="en-US" sz="9200" dirty="0" smtClean="0">
                <a:solidFill>
                  <a:srgbClr val="FF0000"/>
                </a:solidFill>
              </a:rPr>
              <a:t>SHORT</a:t>
            </a:r>
            <a:endParaRPr lang="en-US" sz="9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850" y="1600200"/>
            <a:ext cx="3416300" cy="238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2153" y="4219185"/>
            <a:ext cx="45546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/>
              <a:t>ABBREVIATION</a:t>
            </a:r>
            <a:endParaRPr lang="en-US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200" dirty="0" smtClean="0"/>
              <a:t>NECRO=</a:t>
            </a:r>
            <a:r>
              <a:rPr lang="en-US" sz="9200" dirty="0" smtClean="0">
                <a:solidFill>
                  <a:srgbClr val="FF0000"/>
                </a:solidFill>
              </a:rPr>
              <a:t>DEATH</a:t>
            </a:r>
            <a:endParaRPr lang="en-US" sz="9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650999"/>
            <a:ext cx="3160713" cy="2011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0" y="3662363"/>
            <a:ext cx="3289300" cy="246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8599" y="2204487"/>
            <a:ext cx="44186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solidFill>
                  <a:srgbClr val="FF0000"/>
                </a:solidFill>
              </a:rPr>
              <a:t>NECROPHOBIA</a:t>
            </a:r>
            <a:endParaRPr lang="en-US" sz="5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7059" y="4744758"/>
            <a:ext cx="399993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solidFill>
                  <a:srgbClr val="FF0000"/>
                </a:solidFill>
              </a:rPr>
              <a:t>NECROPOLIS</a:t>
            </a:r>
            <a:endParaRPr lang="en-US" sz="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3999" cy="1143000"/>
          </a:xfrm>
        </p:spPr>
        <p:txBody>
          <a:bodyPr>
            <a:noAutofit/>
          </a:bodyPr>
          <a:lstStyle/>
          <a:p>
            <a:r>
              <a:rPr lang="en-US" sz="9200" dirty="0" smtClean="0"/>
              <a:t>NUMER=</a:t>
            </a:r>
            <a:r>
              <a:rPr lang="en-US" sz="9200" dirty="0" smtClean="0">
                <a:solidFill>
                  <a:srgbClr val="FF0000"/>
                </a:solidFill>
              </a:rPr>
              <a:t>NUMBER</a:t>
            </a:r>
            <a:endParaRPr lang="en-US" sz="9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662363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700" y="1600200"/>
            <a:ext cx="2832100" cy="287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669783"/>
            <a:ext cx="3289300" cy="6617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3700" dirty="0" smtClean="0"/>
              <a:t>NUMEROUS</a:t>
            </a:r>
            <a:endParaRPr lang="en-US" sz="3700" dirty="0"/>
          </a:p>
        </p:txBody>
      </p:sp>
      <p:sp>
        <p:nvSpPr>
          <p:cNvPr id="7" name="TextBox 6"/>
          <p:cNvSpPr txBox="1"/>
          <p:nvPr/>
        </p:nvSpPr>
        <p:spPr>
          <a:xfrm>
            <a:off x="5854700" y="4715559"/>
            <a:ext cx="2832100" cy="723275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100" dirty="0" smtClean="0"/>
              <a:t>NUMERALS</a:t>
            </a:r>
            <a:endParaRPr lang="en-US" sz="4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200" dirty="0" smtClean="0"/>
              <a:t>URB=</a:t>
            </a:r>
            <a:r>
              <a:rPr lang="en-US" sz="9200" dirty="0" smtClean="0">
                <a:solidFill>
                  <a:srgbClr val="FF0000"/>
                </a:solidFill>
              </a:rPr>
              <a:t>CITY</a:t>
            </a:r>
            <a:endParaRPr lang="en-US" sz="9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3505200" cy="231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4584700"/>
            <a:ext cx="3546348" cy="2273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4527" y="4133129"/>
            <a:ext cx="2041023" cy="27248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13412" y="2315882"/>
            <a:ext cx="36605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URBAN</a:t>
            </a:r>
            <a:endParaRPr lang="en-US" sz="50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050118"/>
            <a:ext cx="30988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SUBURBAN</a:t>
            </a:r>
            <a:endParaRPr lang="en-US" sz="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200" dirty="0" smtClean="0"/>
              <a:t>PUGN=</a:t>
            </a:r>
            <a:r>
              <a:rPr lang="en-US" sz="9200" dirty="0" smtClean="0">
                <a:solidFill>
                  <a:srgbClr val="FF0000"/>
                </a:solidFill>
              </a:rPr>
              <a:t>FIGHT</a:t>
            </a:r>
            <a:endParaRPr lang="en-US" sz="9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235" y="1851958"/>
            <a:ext cx="2052424" cy="27506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659" y="1851958"/>
            <a:ext cx="1913511" cy="27506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49691" y="4941223"/>
            <a:ext cx="3965935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100" dirty="0" smtClean="0"/>
              <a:t>PUGILISTS</a:t>
            </a:r>
            <a:endParaRPr lang="en-US" sz="7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17638"/>
            <a:ext cx="9161777" cy="54403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0588" y="4602629"/>
            <a:ext cx="688788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200" dirty="0" smtClean="0">
                <a:solidFill>
                  <a:srgbClr val="FFFF00"/>
                </a:solidFill>
              </a:rPr>
              <a:t>REPUGNANT</a:t>
            </a:r>
            <a:endParaRPr lang="en-US" sz="9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200" dirty="0" smtClean="0"/>
              <a:t>ECTO=</a:t>
            </a:r>
            <a:r>
              <a:rPr lang="en-US" sz="9200" dirty="0" smtClean="0">
                <a:solidFill>
                  <a:srgbClr val="FF0000"/>
                </a:solidFill>
              </a:rPr>
              <a:t>OUTER</a:t>
            </a:r>
            <a:endParaRPr lang="en-US" sz="9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2400300" cy="3390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0" y="4089400"/>
            <a:ext cx="2336800" cy="180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6584" y="1978082"/>
            <a:ext cx="2579344" cy="21113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031026"/>
            <a:ext cx="39415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ECTOMORPH</a:t>
            </a:r>
            <a:endParaRPr lang="en-US" sz="5000" dirty="0"/>
          </a:p>
        </p:txBody>
      </p:sp>
      <p:sp>
        <p:nvSpPr>
          <p:cNvPr id="8" name="TextBox 7"/>
          <p:cNvSpPr txBox="1"/>
          <p:nvPr/>
        </p:nvSpPr>
        <p:spPr>
          <a:xfrm>
            <a:off x="4836584" y="5892800"/>
            <a:ext cx="43074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ECTOPLASM</a:t>
            </a:r>
            <a:endParaRPr lang="en-US" sz="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9200" dirty="0" smtClean="0"/>
              <a:t>PLASTO=</a:t>
            </a:r>
            <a:r>
              <a:rPr lang="en-US" sz="9200" dirty="0" smtClean="0">
                <a:solidFill>
                  <a:srgbClr val="FF0000"/>
                </a:solidFill>
              </a:rPr>
              <a:t>MOLDED</a:t>
            </a:r>
            <a:endParaRPr lang="en-US" sz="9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83" y="1600200"/>
            <a:ext cx="38100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283" y="4031503"/>
            <a:ext cx="2921000" cy="259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031503"/>
            <a:ext cx="40682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RHINOPLASTY</a:t>
            </a:r>
            <a:endParaRPr lang="en-US" sz="5000" dirty="0"/>
          </a:p>
        </p:txBody>
      </p:sp>
      <p:sp>
        <p:nvSpPr>
          <p:cNvPr id="7" name="TextBox 6"/>
          <p:cNvSpPr txBox="1"/>
          <p:nvPr/>
        </p:nvSpPr>
        <p:spPr>
          <a:xfrm rot="19662948">
            <a:off x="6136335" y="4700631"/>
            <a:ext cx="31398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PLASTICITY</a:t>
            </a:r>
            <a:endParaRPr lang="en-US" sz="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200" dirty="0" smtClean="0"/>
              <a:t>AGOG=</a:t>
            </a:r>
            <a:r>
              <a:rPr lang="en-US" sz="9200" dirty="0" smtClean="0">
                <a:solidFill>
                  <a:srgbClr val="FF0000"/>
                </a:solidFill>
              </a:rPr>
              <a:t>LEADER</a:t>
            </a:r>
            <a:endParaRPr lang="en-US" sz="9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2971564" cy="26802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00" y="3789363"/>
            <a:ext cx="3479800" cy="233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4671762"/>
            <a:ext cx="35865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PEDAGOGY</a:t>
            </a:r>
            <a:endParaRPr lang="en-US" sz="5000" dirty="0"/>
          </a:p>
        </p:txBody>
      </p:sp>
      <p:sp>
        <p:nvSpPr>
          <p:cNvPr id="7" name="TextBox 6"/>
          <p:cNvSpPr txBox="1"/>
          <p:nvPr/>
        </p:nvSpPr>
        <p:spPr>
          <a:xfrm>
            <a:off x="4974249" y="2496473"/>
            <a:ext cx="37125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/>
              <a:t>SYNAGOGUE</a:t>
            </a:r>
            <a:endParaRPr lang="en-US" sz="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200" dirty="0" smtClean="0"/>
              <a:t>CLE=</a:t>
            </a:r>
            <a:r>
              <a:rPr lang="en-US" sz="9200" dirty="0" smtClean="0">
                <a:solidFill>
                  <a:srgbClr val="FF0000"/>
                </a:solidFill>
              </a:rPr>
              <a:t>SMALL</a:t>
            </a:r>
            <a:endParaRPr lang="en-US" sz="9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13946"/>
            <a:ext cx="266700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600200"/>
            <a:ext cx="3581400" cy="2273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9777" y="2642465"/>
            <a:ext cx="363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MOLOCULE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4365177"/>
            <a:ext cx="35814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/>
              <a:t>FOLLICULE</a:t>
            </a:r>
            <a:endParaRPr lang="en-US" sz="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200" dirty="0" smtClean="0"/>
              <a:t>IL=</a:t>
            </a:r>
            <a:r>
              <a:rPr lang="en-US" sz="9200" dirty="0" smtClean="0">
                <a:solidFill>
                  <a:srgbClr val="FF0000"/>
                </a:solidFill>
              </a:rPr>
              <a:t>NOT</a:t>
            </a:r>
            <a:endParaRPr lang="en-US" sz="9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3149600" cy="2578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365" y="2801748"/>
            <a:ext cx="3065772" cy="40562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01365" y="1910776"/>
            <a:ext cx="32854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/>
              <a:t>ILLEGAL</a:t>
            </a:r>
            <a:endParaRPr lang="en-US" sz="50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408975"/>
            <a:ext cx="285661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/>
              <a:t>ILLEGIBLE</a:t>
            </a:r>
            <a:endParaRPr lang="en-US" sz="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200" dirty="0" smtClean="0"/>
              <a:t>FORT=</a:t>
            </a:r>
            <a:r>
              <a:rPr lang="en-US" sz="9200" dirty="0" smtClean="0">
                <a:solidFill>
                  <a:srgbClr val="FF0000"/>
                </a:solidFill>
              </a:rPr>
              <a:t>STRONG</a:t>
            </a:r>
            <a:endParaRPr lang="en-US" sz="9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3238500" cy="2501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854" y="4408684"/>
            <a:ext cx="3568700" cy="2273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5454" y="1705630"/>
            <a:ext cx="1320800" cy="1651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26254" y="1417638"/>
            <a:ext cx="23573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= FORTE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837581" y="3942773"/>
            <a:ext cx="593051" cy="2677656"/>
          </a:xfrm>
          <a:prstGeom prst="rect">
            <a:avLst/>
          </a:prstGeom>
          <a:noFill/>
          <a:scene3d>
            <a:camera prst="isometricRightUp">
              <a:rot lat="2100000" lon="18900000" rev="0"/>
            </a:camera>
            <a:lightRig rig="threePt" dir="t"/>
          </a:scene3d>
        </p:spPr>
        <p:txBody>
          <a:bodyPr vert="horz" wrap="square" rtlCol="0">
            <a:prstTxWarp prst="textFadeUp">
              <a:avLst/>
            </a:prstTxWarp>
            <a:spAutoFit/>
          </a:bodyPr>
          <a:lstStyle/>
          <a:p>
            <a:r>
              <a:rPr lang="en-US" sz="4200" dirty="0" smtClean="0"/>
              <a:t>FORT</a:t>
            </a:r>
            <a:endParaRPr lang="en-US" sz="4200" dirty="0"/>
          </a:p>
        </p:txBody>
      </p:sp>
      <p:sp>
        <p:nvSpPr>
          <p:cNvPr id="9" name="TextBox 8"/>
          <p:cNvSpPr txBox="1"/>
          <p:nvPr/>
        </p:nvSpPr>
        <p:spPr>
          <a:xfrm>
            <a:off x="4467075" y="6126163"/>
            <a:ext cx="28320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COMFORTABLE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200" dirty="0" smtClean="0"/>
              <a:t>OSTEO=</a:t>
            </a:r>
            <a:r>
              <a:rPr lang="en-US" sz="9200" dirty="0" smtClean="0">
                <a:solidFill>
                  <a:srgbClr val="FF0000"/>
                </a:solidFill>
              </a:rPr>
              <a:t>BONE</a:t>
            </a:r>
            <a:endParaRPr lang="en-US" sz="9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457" y="1600199"/>
            <a:ext cx="4905915" cy="36747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0457" y="5274900"/>
            <a:ext cx="4905915" cy="89255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200" dirty="0" smtClean="0"/>
              <a:t>OSTEOPOROSIS</a:t>
            </a:r>
            <a:endParaRPr lang="en-US" sz="5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200" dirty="0" smtClean="0"/>
              <a:t>ORNITH=</a:t>
            </a:r>
            <a:r>
              <a:rPr lang="en-US" sz="9200" dirty="0" smtClean="0">
                <a:solidFill>
                  <a:srgbClr val="FF0000"/>
                </a:solidFill>
              </a:rPr>
              <a:t>BIRDS</a:t>
            </a:r>
            <a:endParaRPr lang="en-US" sz="9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799" y="4064000"/>
            <a:ext cx="3788751" cy="24356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4350578"/>
            <a:ext cx="3289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ORNITHOLOGY:</a:t>
            </a:r>
          </a:p>
          <a:p>
            <a:r>
              <a:rPr lang="en-US" sz="2400" dirty="0" smtClean="0"/>
              <a:t>	THE STUDY OF BIRDS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130800" y="3132942"/>
            <a:ext cx="37887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dirty="0" smtClean="0"/>
              <a:t>ORNITHOLOGIST</a:t>
            </a:r>
            <a:endParaRPr lang="en-US" sz="4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200" dirty="0" smtClean="0"/>
              <a:t>POLIS=</a:t>
            </a:r>
            <a:r>
              <a:rPr lang="en-US" sz="9200" dirty="0" smtClean="0">
                <a:solidFill>
                  <a:srgbClr val="FF0000"/>
                </a:solidFill>
              </a:rPr>
              <a:t>CITY</a:t>
            </a:r>
            <a:endParaRPr lang="en-US" sz="9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158694"/>
            <a:ext cx="2971800" cy="2730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700" y="1600200"/>
            <a:ext cx="3213100" cy="2527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9000" y="4832353"/>
            <a:ext cx="30526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POLICE</a:t>
            </a:r>
            <a:endParaRPr lang="en-US" sz="5000" dirty="0"/>
          </a:p>
        </p:txBody>
      </p:sp>
      <p:sp>
        <p:nvSpPr>
          <p:cNvPr id="7" name="TextBox 6"/>
          <p:cNvSpPr txBox="1"/>
          <p:nvPr/>
        </p:nvSpPr>
        <p:spPr>
          <a:xfrm>
            <a:off x="2335725" y="1600200"/>
            <a:ext cx="31379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ACROPOLIS</a:t>
            </a:r>
            <a:endParaRPr lang="en-US" sz="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200" dirty="0" smtClean="0"/>
              <a:t>FUS=</a:t>
            </a:r>
            <a:r>
              <a:rPr lang="en-US" sz="9200" dirty="0" smtClean="0">
                <a:solidFill>
                  <a:srgbClr val="FF0000"/>
                </a:solidFill>
              </a:rPr>
              <a:t>POUR</a:t>
            </a:r>
            <a:endParaRPr lang="en-US" sz="9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3187700" cy="255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023" y="2751030"/>
            <a:ext cx="3340063" cy="28037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878" y="1819189"/>
            <a:ext cx="1414431" cy="13956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4525769"/>
            <a:ext cx="300259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/>
              <a:t>TRANSFUSION</a:t>
            </a:r>
            <a:endParaRPr lang="en-US" sz="3800" dirty="0"/>
          </a:p>
        </p:txBody>
      </p:sp>
      <p:sp>
        <p:nvSpPr>
          <p:cNvPr id="9" name="TextBox 8"/>
          <p:cNvSpPr txBox="1"/>
          <p:nvPr/>
        </p:nvSpPr>
        <p:spPr>
          <a:xfrm>
            <a:off x="4905023" y="5695276"/>
            <a:ext cx="35482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CONFUSION</a:t>
            </a:r>
            <a:endParaRPr lang="en-US" sz="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200" dirty="0" smtClean="0"/>
              <a:t>EGO=</a:t>
            </a:r>
            <a:r>
              <a:rPr lang="en-US" sz="9200" dirty="0" smtClean="0">
                <a:solidFill>
                  <a:srgbClr val="FF0000"/>
                </a:solidFill>
              </a:rPr>
              <a:t>I</a:t>
            </a:r>
            <a:endParaRPr lang="en-US" sz="9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76" y="3152464"/>
            <a:ext cx="3794805" cy="32616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48598">
            <a:off x="2610556" y="3632706"/>
            <a:ext cx="818132" cy="6551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4376" y="1929052"/>
            <a:ext cx="332622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/>
              <a:t>ALTER EGO</a:t>
            </a:r>
            <a:endParaRPr lang="en-US" sz="45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032" y="1600200"/>
            <a:ext cx="3854768" cy="40659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32032" y="5687581"/>
            <a:ext cx="385476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effectLst>
                  <a:glow rad="228600">
                    <a:schemeClr val="accent1">
                      <a:alpha val="75000"/>
                    </a:schemeClr>
                  </a:glow>
                </a:effectLst>
              </a:rPr>
              <a:t>EGOMANIACS</a:t>
            </a:r>
            <a:endParaRPr lang="en-US" sz="5000" dirty="0">
              <a:effectLst>
                <a:glow rad="228600">
                  <a:schemeClr val="accent1">
                    <a:alpha val="7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200" dirty="0" smtClean="0"/>
              <a:t>SPIR=</a:t>
            </a:r>
            <a:r>
              <a:rPr lang="en-US" sz="9200" dirty="0" smtClean="0">
                <a:solidFill>
                  <a:srgbClr val="FF0000"/>
                </a:solidFill>
              </a:rPr>
              <a:t>BREATHE</a:t>
            </a:r>
            <a:endParaRPr lang="en-US" sz="9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1417638"/>
            <a:ext cx="28575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810557"/>
            <a:ext cx="28575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78" y="1600200"/>
            <a:ext cx="2872821" cy="254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86014" y="4367471"/>
            <a:ext cx="2262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RESPIRATION</a:t>
            </a:r>
            <a:endParaRPr lang="en-US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175179" y="4275138"/>
            <a:ext cx="2872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/>
              <a:t>EXPIRED</a:t>
            </a:r>
            <a:endParaRPr lang="en-US" sz="3500" dirty="0"/>
          </a:p>
        </p:txBody>
      </p:sp>
      <p:sp>
        <p:nvSpPr>
          <p:cNvPr id="9" name="TextBox 8"/>
          <p:cNvSpPr txBox="1"/>
          <p:nvPr/>
        </p:nvSpPr>
        <p:spPr>
          <a:xfrm>
            <a:off x="3429000" y="2540270"/>
            <a:ext cx="28575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smtClean="0"/>
              <a:t>PERSPIRE</a:t>
            </a:r>
            <a:endParaRPr lang="en-US" sz="5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1808</TotalTime>
  <Words>89</Words>
  <Application>Microsoft Office PowerPoint</Application>
  <PresentationFormat>On-screen Show (4:3)</PresentationFormat>
  <Paragraphs>85</Paragraphs>
  <Slides>26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STEMS LIST #7</vt:lpstr>
      <vt:lpstr>NUMER=NUMBER</vt:lpstr>
      <vt:lpstr>FORT=STRONG</vt:lpstr>
      <vt:lpstr>OSTEO=BONE</vt:lpstr>
      <vt:lpstr>ORNITH=BIRDS</vt:lpstr>
      <vt:lpstr>POLIS=CITY</vt:lpstr>
      <vt:lpstr>FUS=POUR</vt:lpstr>
      <vt:lpstr>EGO=I</vt:lpstr>
      <vt:lpstr>SPIR=BREATHE</vt:lpstr>
      <vt:lpstr>DIA=ACROSS</vt:lpstr>
      <vt:lpstr>ACR=SHARP</vt:lpstr>
      <vt:lpstr>ACRO=HIGH</vt:lpstr>
      <vt:lpstr>CULP=BLAME</vt:lpstr>
      <vt:lpstr>DERM=SKIN</vt:lpstr>
      <vt:lpstr>ZO=ANIMAL</vt:lpstr>
      <vt:lpstr>PER=THROUGH</vt:lpstr>
      <vt:lpstr>PAC=PEACE</vt:lpstr>
      <vt:lpstr>BREV=SHORT</vt:lpstr>
      <vt:lpstr>NECRO=DEATH</vt:lpstr>
      <vt:lpstr>URB=CITY</vt:lpstr>
      <vt:lpstr>PUGN=FIGHT</vt:lpstr>
      <vt:lpstr>ECTO=OUTER</vt:lpstr>
      <vt:lpstr>PLASTO=MOLDED</vt:lpstr>
      <vt:lpstr>AGOG=LEADER</vt:lpstr>
      <vt:lpstr>CLE=SMALL</vt:lpstr>
      <vt:lpstr>IL=NOT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STEMS LIST #7</dc:title>
  <dc:creator>Administrator</dc:creator>
  <cp:lastModifiedBy>Technology Coordinator</cp:lastModifiedBy>
  <cp:revision>30</cp:revision>
  <dcterms:created xsi:type="dcterms:W3CDTF">2010-12-05T18:03:12Z</dcterms:created>
  <dcterms:modified xsi:type="dcterms:W3CDTF">2011-01-10T15:18:08Z</dcterms:modified>
</cp:coreProperties>
</file>