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75" r:id="rId2"/>
    <p:sldId id="276" r:id="rId3"/>
    <p:sldId id="277" r:id="rId4"/>
    <p:sldId id="260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0CA6-A313-4592-A644-2B2A1EC5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AD62-4087-43DF-A77E-3B695CB8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6620E-114E-435D-8861-9587F4EC2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1B41D-C798-4FE5-974C-22C45FA2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97D61-CA01-4117-819C-EB692E121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88F10-71A9-47D7-AB30-CA7434358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25529-BF82-43CC-81DD-62AE9820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3050D-4C08-4516-942D-40AEDEFC6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2E62-31A2-4AD4-948C-6275E1B34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B182-3255-4E98-A86F-78DC2E2AA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4E422-C0F1-4AB9-9775-C30C7E11F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82E02D2-6B87-438D-B96E-A4516B4D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80" r:id="rId9"/>
    <p:sldLayoutId id="2147483776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a Myth?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Introduction to Greek Mythology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Big Questions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Greek myths seek to teach and explain. So do we! Here are two big questions the Greeks grappled with, and we still do the same.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Where do we come from?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Why is there evil in the world?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Take a few minutes to collect your thoughts on the matters on paper- and remember the keep your answers!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Mythology Terms to know before you read!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Arete				Linear B</a:t>
            </a:r>
          </a:p>
          <a:p>
            <a:pPr eaLnBrk="1" hangingPunct="1"/>
            <a:r>
              <a:rPr lang="en-US" smtClean="0"/>
              <a:t>Hybris/hubris			matriarchal</a:t>
            </a:r>
          </a:p>
          <a:p>
            <a:pPr eaLnBrk="1" hangingPunct="1"/>
            <a:r>
              <a:rPr lang="en-US" smtClean="0"/>
              <a:t>Ate					patriarchal</a:t>
            </a:r>
          </a:p>
          <a:p>
            <a:pPr eaLnBrk="1" hangingPunct="1"/>
            <a:r>
              <a:rPr lang="en-US" smtClean="0"/>
              <a:t>nemesis				Homer</a:t>
            </a:r>
          </a:p>
          <a:p>
            <a:pPr eaLnBrk="1" hangingPunct="1"/>
            <a:r>
              <a:rPr lang="en-US" smtClean="0"/>
              <a:t>Nemesis				Hesiod</a:t>
            </a:r>
          </a:p>
          <a:p>
            <a:pPr eaLnBrk="1" hangingPunct="1"/>
            <a:r>
              <a:rPr lang="en-US" smtClean="0"/>
              <a:t>Oral tradition			Allusion</a:t>
            </a:r>
          </a:p>
          <a:p>
            <a:pPr eaLnBrk="1" hangingPunct="1"/>
            <a:r>
              <a:rPr lang="en-US" smtClean="0"/>
              <a:t>Anthropomorphism</a:t>
            </a:r>
          </a:p>
          <a:p>
            <a:pPr eaLnBrk="1" hangingPunct="1"/>
            <a:r>
              <a:rPr lang="en-US" smtClean="0"/>
              <a:t>Polytheism</a:t>
            </a:r>
          </a:p>
          <a:p>
            <a:pPr eaLnBrk="1" hangingPunct="1"/>
            <a:r>
              <a:rPr lang="en-US" smtClean="0"/>
              <a:t>Linear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 the beginning…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sz="2800" smtClean="0"/>
              <a:t>When you look up at the sky, you can see the sun, moon, clouds, meteors, comets, planets and stars.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You may recognize certain star patterns (called constellations) such as the Big Dipper and the Little Dipper.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You might also know the names of the eight planets: Mercury, Venus, Earth, Mars, Jupiter, Saturn, Uranus, and Neptune (Do you know the name of the planet that is no longer considered a planet?)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beginning…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Did you know that many of the names of these heavenly bodies come from myths?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Myths are stories of a special kind: they are told by groups of people to give significance to and explain the natural things around them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Native Americans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Egyptians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Greeks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Romans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(just to name a few!)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Myths are especially connected with religious beliefs and rituals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The reason for myths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These groups practiced rituals based on the myths because they believed the stories had a type of magic that would aid in the growth of crops and promote stability in the land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Out of these rituals came songs, poems, and stories explaining how people acquired basic things and skills: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simple speech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fire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Grain/farming/agriculture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wine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metal work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Myths also attempt to explain natural processes, like the apparent daily motion of the sun across the skies.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Reason for Myths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/>
            <a:r>
              <a:rPr lang="en-US" smtClean="0"/>
              <a:t>Myths are mixtures of morals, poetry, and history that were used to teach humans proper behavior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Mythical Gods, the Higher Powers, with all their shortcomings, had certain standards, rules and expectations with regard to mortal men and women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Myths, then, are stories about certain characters: gods, goddesses, men, and women-especially heroes- and how their adventures, triumphs, tragedies, devotion, and vengeance provide a history of the beliefs of ancient people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Ancient Myths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a myth?</a:t>
            </a:r>
          </a:p>
          <a:p>
            <a:pPr lvl="1" eaLnBrk="1" hangingPunct="1"/>
            <a:r>
              <a:rPr lang="en-US" smtClean="0"/>
              <a:t>In ancient myths, the gods are immortals – they can NEVER die</a:t>
            </a:r>
          </a:p>
          <a:p>
            <a:pPr lvl="1" eaLnBrk="1" hangingPunct="1"/>
            <a:r>
              <a:rPr lang="en-US" smtClean="0"/>
              <a:t>They reach out and touch the lives of mortal humans who MUST die, even threatening and invading them at times.</a:t>
            </a:r>
          </a:p>
          <a:p>
            <a:pPr lvl="1" eaLnBrk="1" hangingPunct="1"/>
            <a:r>
              <a:rPr lang="en-US" smtClean="0"/>
              <a:t>The relationships between gods and men are always dangerous, always a risk – BUT – they are the relationships which make the study of history and literature more interesting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Myths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People of modern times create myths and heroes too!</a:t>
            </a:r>
          </a:p>
          <a:p>
            <a:pPr lvl="1" eaLnBrk="1" hangingPunct="1"/>
            <a:r>
              <a:rPr lang="en-US" smtClean="0"/>
              <a:t>George Washington was mythologized in the story of the cherry tree – an event that never actually happened but was used to illustrate a moral truth about young George’s character</a:t>
            </a:r>
          </a:p>
          <a:p>
            <a:pPr lvl="1" eaLnBrk="1" hangingPunct="1"/>
            <a:r>
              <a:rPr lang="en-US" smtClean="0"/>
              <a:t>Ben Franklin, Abraham Lincoln, Paul Bunyan, and John Henry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dates….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2600 BC- Warrior tribes brought male dominated religion to Greece, with the spear as the main weapon.</a:t>
            </a:r>
          </a:p>
          <a:p>
            <a:pPr eaLnBrk="1" hangingPunct="1"/>
            <a:r>
              <a:rPr lang="en-US" smtClean="0"/>
              <a:t>1900 BC Warriors moved southwest where religion was female dominated</a:t>
            </a:r>
          </a:p>
          <a:p>
            <a:pPr eaLnBrk="1" hangingPunct="1"/>
            <a:r>
              <a:rPr lang="en-US" smtClean="0"/>
              <a:t>1600 BC Warriors officially conquered Greece.</a:t>
            </a:r>
          </a:p>
          <a:p>
            <a:pPr lvl="1" eaLnBrk="1" hangingPunct="1"/>
            <a:r>
              <a:rPr lang="en-US" smtClean="0"/>
              <a:t>Came with new styles of housing, the horse, and new religion</a:t>
            </a:r>
          </a:p>
          <a:p>
            <a:pPr lvl="1" eaLnBrk="1" hangingPunct="1"/>
            <a:r>
              <a:rPr lang="en-US" smtClean="0"/>
              <a:t>Called Mycenaeans</a:t>
            </a:r>
          </a:p>
          <a:p>
            <a:pPr lvl="1" eaLnBrk="1" hangingPunct="1"/>
            <a:r>
              <a:rPr lang="en-US" smtClean="0"/>
              <a:t>Main towns: Pylose, Tiryns, Mycenae, Athens, Thebes</a:t>
            </a:r>
          </a:p>
          <a:p>
            <a:pPr lvl="1" eaLnBrk="1" hangingPunct="1"/>
            <a:r>
              <a:rPr lang="en-US" smtClean="0"/>
              <a:t>Valued leadership and heroism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dates…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1450 BC Mycenaeans took over the Minoans</a:t>
            </a:r>
          </a:p>
          <a:p>
            <a:pPr lvl="1" eaLnBrk="1" hangingPunct="1"/>
            <a:r>
              <a:rPr lang="en-US" smtClean="0"/>
              <a:t>Minoans were agricultural people</a:t>
            </a:r>
          </a:p>
          <a:p>
            <a:pPr lvl="1" eaLnBrk="1" hangingPunct="1"/>
            <a:r>
              <a:rPr lang="en-US" smtClean="0"/>
              <a:t>Matriarchal= female centered society</a:t>
            </a:r>
          </a:p>
          <a:p>
            <a:pPr lvl="1" eaLnBrk="1" hangingPunct="1"/>
            <a:r>
              <a:rPr lang="en-US" smtClean="0"/>
              <a:t>Created indoor plumbing (THANK YOU!)</a:t>
            </a:r>
          </a:p>
          <a:p>
            <a:pPr lvl="1" eaLnBrk="1" hangingPunct="1"/>
            <a:r>
              <a:rPr lang="en-US" smtClean="0"/>
              <a:t>Linear B- written language of the Mycenaeans</a:t>
            </a:r>
          </a:p>
          <a:p>
            <a:pPr lvl="2" eaLnBrk="1" hangingPunct="1"/>
            <a:r>
              <a:rPr lang="en-US" smtClean="0"/>
              <a:t>Archaic form of Greek</a:t>
            </a:r>
          </a:p>
          <a:p>
            <a:pPr lvl="2" eaLnBrk="1" hangingPunct="1"/>
            <a:r>
              <a:rPr lang="en-US" smtClean="0"/>
              <a:t>Homer wrote the first myths in the “Illiad” and “Odyssey”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666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Tahoma</vt:lpstr>
      <vt:lpstr>Arial</vt:lpstr>
      <vt:lpstr>Calibri</vt:lpstr>
      <vt:lpstr>Constantia</vt:lpstr>
      <vt:lpstr>Wingdings 2</vt:lpstr>
      <vt:lpstr>Flow</vt:lpstr>
      <vt:lpstr>What is a Myth?</vt:lpstr>
      <vt:lpstr>In the beginning…</vt:lpstr>
      <vt:lpstr>In the beginning…</vt:lpstr>
      <vt:lpstr>The reason for myths</vt:lpstr>
      <vt:lpstr>The Reason for Myths</vt:lpstr>
      <vt:lpstr>Ancient Myths</vt:lpstr>
      <vt:lpstr>Modern Myths</vt:lpstr>
      <vt:lpstr>Some dates….</vt:lpstr>
      <vt:lpstr>More dates…</vt:lpstr>
      <vt:lpstr>Two Big Questions</vt:lpstr>
      <vt:lpstr>Mythology Terms to know before you read!</vt:lpstr>
    </vt:vector>
  </TitlesOfParts>
  <Company>School District 158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rhewlett</dc:creator>
  <cp:lastModifiedBy>User</cp:lastModifiedBy>
  <cp:revision>12</cp:revision>
  <dcterms:created xsi:type="dcterms:W3CDTF">2008-11-05T14:33:33Z</dcterms:created>
  <dcterms:modified xsi:type="dcterms:W3CDTF">2011-08-18T13:41:11Z</dcterms:modified>
</cp:coreProperties>
</file>