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B6BDC-1EB7-4F2E-A602-4C86C823895E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2D433-D2DF-42BC-8AFB-133348A6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B6BDC-1EB7-4F2E-A602-4C86C823895E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2D433-D2DF-42BC-8AFB-133348A6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B6BDC-1EB7-4F2E-A602-4C86C823895E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2D433-D2DF-42BC-8AFB-133348A6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B6BDC-1EB7-4F2E-A602-4C86C823895E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2D433-D2DF-42BC-8AFB-133348A6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B6BDC-1EB7-4F2E-A602-4C86C823895E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2D433-D2DF-42BC-8AFB-133348A6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B6BDC-1EB7-4F2E-A602-4C86C823895E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2D433-D2DF-42BC-8AFB-133348A6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B6BDC-1EB7-4F2E-A602-4C86C823895E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2D433-D2DF-42BC-8AFB-133348A6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B6BDC-1EB7-4F2E-A602-4C86C823895E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2D433-D2DF-42BC-8AFB-133348A6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B6BDC-1EB7-4F2E-A602-4C86C823895E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2D433-D2DF-42BC-8AFB-133348A6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B6BDC-1EB7-4F2E-A602-4C86C823895E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2D433-D2DF-42BC-8AFB-133348A6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8B6BDC-1EB7-4F2E-A602-4C86C823895E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D2D433-D2DF-42BC-8AFB-133348A6F0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8B6BDC-1EB7-4F2E-A602-4C86C823895E}" type="datetimeFigureOut">
              <a:rPr lang="en-US" smtClean="0"/>
              <a:pPr/>
              <a:t>1/10/2011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6D2D433-D2DF-42BC-8AFB-133348A6F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524000"/>
            <a:ext cx="5907024" cy="2125006"/>
          </a:xfrm>
        </p:spPr>
        <p:txBody>
          <a:bodyPr/>
          <a:lstStyle/>
          <a:p>
            <a:r>
              <a:rPr lang="en-US" dirty="0" smtClean="0"/>
              <a:t>WEEK 4      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SOME!!!!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433833">
            <a:off x="304104" y="1504307"/>
            <a:ext cx="4475761" cy="167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SECRETLY, STEALTH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SURREPTITIOUS</a:t>
            </a:r>
          </a:p>
          <a:p>
            <a:pPr>
              <a:buNone/>
            </a:pPr>
            <a:r>
              <a:rPr lang="en-US" sz="5400" dirty="0" smtClean="0"/>
              <a:t>							</a:t>
            </a:r>
            <a:r>
              <a:rPr lang="en-US" sz="3600" dirty="0" smtClean="0">
                <a:solidFill>
                  <a:srgbClr val="FF0000"/>
                </a:solidFill>
              </a:rPr>
              <a:t>ADJ.</a:t>
            </a:r>
            <a:endParaRPr lang="en-US" sz="5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828800"/>
            <a:ext cx="3891208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WATCHFUL, ALERT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WARY</a:t>
            </a:r>
          </a:p>
          <a:p>
            <a:pPr algn="ctr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ADJ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72484"/>
            <a:ext cx="4572000" cy="342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MEEK, GIVES IN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09800"/>
            <a:ext cx="3310406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90800" y="762000"/>
            <a:ext cx="33528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SUBMISSIVE</a:t>
            </a:r>
          </a:p>
          <a:p>
            <a:pPr algn="ctr"/>
            <a:r>
              <a:rPr lang="en-US" sz="2600" dirty="0" smtClean="0">
                <a:solidFill>
                  <a:srgbClr val="FF0000"/>
                </a:solidFill>
              </a:rPr>
              <a:t>ADJ.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752600"/>
            <a:ext cx="2743199" cy="348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Persistant</a:t>
            </a:r>
            <a:r>
              <a:rPr lang="en-US" dirty="0" smtClean="0"/>
              <a:t>, does not give up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13541" y="457200"/>
            <a:ext cx="457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TENACIOUS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0" y="24384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ADJ.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AMBIGUOUS, SLY, SNEAKY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SUBTLE</a:t>
            </a:r>
          </a:p>
          <a:p>
            <a:pPr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ADJ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4385" y="2209800"/>
            <a:ext cx="376404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TEMPORARY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05000"/>
            <a:ext cx="4267201" cy="3087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38400" y="609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TRANSIENT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1371600"/>
            <a:ext cx="152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rgbClr val="FF0000"/>
                </a:solidFill>
              </a:rPr>
              <a:t>ADJ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LACKING DEPTH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600200"/>
            <a:ext cx="3397277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685800"/>
            <a:ext cx="4915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SUPERFICIAL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2667000"/>
            <a:ext cx="16979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ADJ.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RESPECTABLE DUE TO AGE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905000"/>
            <a:ext cx="3630523" cy="271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743200" y="5334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VENERABLE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1371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ADJ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876800"/>
            <a:ext cx="8382000" cy="1051560"/>
          </a:xfrm>
        </p:spPr>
        <p:txBody>
          <a:bodyPr>
            <a:normAutofit/>
          </a:bodyPr>
          <a:lstStyle/>
          <a:p>
            <a:r>
              <a:rPr lang="en-US" dirty="0" smtClean="0"/>
              <a:t>MORE THAN ENOUGH/EXCESIVE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95400"/>
            <a:ext cx="3733800" cy="3355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572000" y="6096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SUPERFLUOUS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20574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ADJ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CLEAR FROM BLAME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7693" y="1819275"/>
            <a:ext cx="4824107" cy="272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200" y="6858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VINDICATE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0" y="25146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VERB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173</TotalTime>
  <Words>62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WEEK 4              </vt:lpstr>
      <vt:lpstr>MEEK, GIVES IN</vt:lpstr>
      <vt:lpstr>Persistant, does not give up</vt:lpstr>
      <vt:lpstr>AMBIGUOUS, SLY, SNEAKY</vt:lpstr>
      <vt:lpstr>TEMPORARY</vt:lpstr>
      <vt:lpstr>LACKING DEPTH</vt:lpstr>
      <vt:lpstr>RESPECTABLE DUE TO AGE</vt:lpstr>
      <vt:lpstr>MORE THAN ENOUGH/EXCESIVE</vt:lpstr>
      <vt:lpstr>TO CLEAR FROM BLAME</vt:lpstr>
      <vt:lpstr>SECRETLY, STEALTH</vt:lpstr>
      <vt:lpstr>WATCHFUL, ALERT</vt:lpstr>
    </vt:vector>
  </TitlesOfParts>
  <Company>Community Unit School District 300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Technology Coordinator</dc:creator>
  <cp:lastModifiedBy>Technology Coordinator</cp:lastModifiedBy>
  <cp:revision>24</cp:revision>
  <dcterms:created xsi:type="dcterms:W3CDTF">2010-09-28T13:28:06Z</dcterms:created>
  <dcterms:modified xsi:type="dcterms:W3CDTF">2011-01-10T15:16:34Z</dcterms:modified>
</cp:coreProperties>
</file>